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Poppins SemiBold" panose="020B0604020202020204" charset="0"/>
      <p:regular r:id="rId6"/>
      <p:bold r:id="rId7"/>
      <p:italic r:id="rId8"/>
      <p:boldItalic r:id="rId9"/>
    </p:embeddedFont>
    <p:embeddedFont>
      <p:font typeface="Poppins Medium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22"/>
    <a:srgbClr val="8D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E6CD9F-1A19-4C7D-B8EA-6EC3EC28F62E}">
  <a:tblStyle styleId="{24E6CD9F-1A19-4C7D-B8EA-6EC3EC28F6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28019F-12F6-4A46-BE9A-5B92F2FE64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SV" altLang="es-SV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72;g4dfce81f19_0_4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73;g4dfce81f19_0_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SV" altLang="es-SV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92;gd431007ba2_0_2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1" name="Google Shape;193;gd431007ba2_0_2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SV" altLang="es-SV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3;gd431007ba2_0_20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Google Shape;184;gd431007ba2_0_2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SV" altLang="es-SV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86275" y="1440525"/>
            <a:ext cx="3544500" cy="1861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86275" y="3313275"/>
            <a:ext cx="3544500" cy="38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2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4;p6"/>
          <p:cNvGrpSpPr>
            <a:grpSpLocks/>
          </p:cNvGrpSpPr>
          <p:nvPr/>
        </p:nvGrpSpPr>
        <p:grpSpPr bwMode="auto">
          <a:xfrm>
            <a:off x="-2001838" y="-1208088"/>
            <a:ext cx="12331701" cy="7864476"/>
            <a:chOff x="-2001400" y="-1208400"/>
            <a:chExt cx="12331725" cy="7865375"/>
          </a:xfrm>
        </p:grpSpPr>
        <p:sp>
          <p:nvSpPr>
            <p:cNvPr id="4" name="Google Shape;35;p6"/>
            <p:cNvSpPr/>
            <p:nvPr/>
          </p:nvSpPr>
          <p:spPr>
            <a:xfrm rot="10800000" flipH="1">
              <a:off x="8382458" y="-1208400"/>
              <a:ext cx="1947867" cy="1948086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" name="Google Shape;36;p6"/>
            <p:cNvSpPr/>
            <p:nvPr/>
          </p:nvSpPr>
          <p:spPr>
            <a:xfrm flipH="1">
              <a:off x="-2001400" y="3926163"/>
              <a:ext cx="2552706" cy="2730812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18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;p8"/>
          <p:cNvSpPr/>
          <p:nvPr/>
        </p:nvSpPr>
        <p:spPr>
          <a:xfrm rot="5400000">
            <a:off x="-2345531" y="2342356"/>
            <a:ext cx="5149850" cy="458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73350" y="1307100"/>
            <a:ext cx="53973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65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8;p9"/>
          <p:cNvGrpSpPr>
            <a:grpSpLocks/>
          </p:cNvGrpSpPr>
          <p:nvPr/>
        </p:nvGrpSpPr>
        <p:grpSpPr bwMode="auto">
          <a:xfrm>
            <a:off x="3808413" y="-1435100"/>
            <a:ext cx="6584950" cy="7751763"/>
            <a:chOff x="3808800" y="-1434825"/>
            <a:chExt cx="6584975" cy="7751700"/>
          </a:xfrm>
        </p:grpSpPr>
        <p:sp>
          <p:nvSpPr>
            <p:cNvPr id="5" name="Google Shape;49;p9"/>
            <p:cNvSpPr/>
            <p:nvPr/>
          </p:nvSpPr>
          <p:spPr>
            <a:xfrm rot="10800000" flipH="1">
              <a:off x="8207779" y="-1434825"/>
              <a:ext cx="2185996" cy="218597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" name="Google Shape;50;p9"/>
            <p:cNvSpPr/>
            <p:nvPr/>
          </p:nvSpPr>
          <p:spPr>
            <a:xfrm rot="5400000">
              <a:off x="3774678" y="4755572"/>
              <a:ext cx="1595425" cy="1527181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135550" y="1254000"/>
            <a:ext cx="4872900" cy="196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35550" y="3218400"/>
            <a:ext cx="4872900" cy="67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33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05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586900" y="1498558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1582975" y="3060391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4206050" y="1498558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/>
          </p:nvPr>
        </p:nvSpPr>
        <p:spPr>
          <a:xfrm>
            <a:off x="4202125" y="3060391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/>
          </p:nvPr>
        </p:nvSpPr>
        <p:spPr>
          <a:xfrm>
            <a:off x="6833050" y="1498558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6"/>
          </p:nvPr>
        </p:nvSpPr>
        <p:spPr>
          <a:xfrm>
            <a:off x="6829125" y="3060391"/>
            <a:ext cx="734700" cy="4476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721400" y="2082850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344475" y="2082850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8"/>
          </p:nvPr>
        </p:nvSpPr>
        <p:spPr>
          <a:xfrm>
            <a:off x="5967550" y="2082850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9"/>
          </p:nvPr>
        </p:nvSpPr>
        <p:spPr>
          <a:xfrm>
            <a:off x="717475" y="3644625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3336625" y="3644625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5963625" y="3644625"/>
            <a:ext cx="24657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39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7;p23"/>
          <p:cNvGrpSpPr>
            <a:grpSpLocks/>
          </p:cNvGrpSpPr>
          <p:nvPr/>
        </p:nvGrpSpPr>
        <p:grpSpPr bwMode="auto">
          <a:xfrm>
            <a:off x="-2001838" y="-1208088"/>
            <a:ext cx="12331701" cy="7864476"/>
            <a:chOff x="-2001400" y="-1208400"/>
            <a:chExt cx="12331725" cy="7865375"/>
          </a:xfrm>
        </p:grpSpPr>
        <p:sp>
          <p:nvSpPr>
            <p:cNvPr id="3" name="Google Shape;158;p23"/>
            <p:cNvSpPr/>
            <p:nvPr/>
          </p:nvSpPr>
          <p:spPr>
            <a:xfrm rot="10800000" flipH="1">
              <a:off x="8382458" y="-1208400"/>
              <a:ext cx="1947867" cy="1948086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" name="Google Shape;159;p23"/>
            <p:cNvSpPr/>
            <p:nvPr/>
          </p:nvSpPr>
          <p:spPr>
            <a:xfrm flipH="1">
              <a:off x="-2001400" y="3926163"/>
              <a:ext cx="2552706" cy="2730812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1;p24"/>
          <p:cNvGrpSpPr>
            <a:grpSpLocks/>
          </p:cNvGrpSpPr>
          <p:nvPr/>
        </p:nvGrpSpPr>
        <p:grpSpPr bwMode="auto">
          <a:xfrm>
            <a:off x="-549275" y="404813"/>
            <a:ext cx="10242550" cy="3281362"/>
            <a:chOff x="-548837" y="405325"/>
            <a:chExt cx="10241675" cy="3281375"/>
          </a:xfrm>
        </p:grpSpPr>
        <p:sp>
          <p:nvSpPr>
            <p:cNvPr id="3" name="Google Shape;162;p24"/>
            <p:cNvSpPr/>
            <p:nvPr/>
          </p:nvSpPr>
          <p:spPr>
            <a:xfrm flipH="1">
              <a:off x="-548837" y="2464320"/>
              <a:ext cx="880988" cy="122238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" name="Google Shape;163;p24"/>
            <p:cNvSpPr/>
            <p:nvPr/>
          </p:nvSpPr>
          <p:spPr>
            <a:xfrm rot="10800000" flipH="1">
              <a:off x="8811851" y="405325"/>
              <a:ext cx="880987" cy="122238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Google Shape;164;p24"/>
          <p:cNvSpPr/>
          <p:nvPr/>
        </p:nvSpPr>
        <p:spPr>
          <a:xfrm flipH="1">
            <a:off x="-4763" y="4684713"/>
            <a:ext cx="9153526" cy="4587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320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88" y="539750"/>
            <a:ext cx="7718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SV" altLang="es-SV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88" y="1152525"/>
            <a:ext cx="7718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SV" altLang="es-SV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1" r:id="rId6"/>
    <p:sldLayoutId id="2147483686" r:id="rId7"/>
    <p:sldLayoutId id="214748368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643313" y="700088"/>
            <a:ext cx="4156075" cy="1862137"/>
          </a:xfrm>
        </p:spPr>
        <p:txBody>
          <a:bodyPr/>
          <a:lstStyle/>
          <a:p>
            <a:pPr algn="l" eaLnBrk="1" fontAlgn="auto" hangingPunct="1">
              <a:buFont typeface="Poppins SemiBold"/>
              <a:buNone/>
              <a:defRPr/>
            </a:pPr>
            <a:r>
              <a:rPr lang="es" sz="5500" smtClean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Ciclo </a:t>
            </a:r>
            <a:r>
              <a:rPr lang="es" sz="550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/>
            </a:r>
            <a:br>
              <a:rPr lang="es" sz="550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s" sz="3200" smtClean="0">
                <a:solidFill>
                  <a:schemeClr val="tx1"/>
                </a:solidFill>
                <a:latin typeface="Poppins"/>
                <a:ea typeface="Poppins SemiBold"/>
                <a:cs typeface="Poppins"/>
                <a:sym typeface="Poppins"/>
              </a:rPr>
              <a:t>02-2024 / 01-2025</a:t>
            </a:r>
            <a:endParaRPr sz="345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19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3643313" y="2727325"/>
            <a:ext cx="2949575" cy="5191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Open Sans" panose="020B0604020202020204" charset="0"/>
              <a:buNone/>
            </a:pPr>
            <a:r>
              <a:rPr lang="es-SV" altLang="es-SV" smtClean="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  <a:sym typeface="Open Sans" panose="020B0604020202020204" charset="0"/>
              </a:rPr>
              <a:t>UNIVERSIDAD TECNOLÓGICA DE EL SALVADOR</a:t>
            </a:r>
          </a:p>
        </p:txBody>
      </p:sp>
      <p:sp>
        <p:nvSpPr>
          <p:cNvPr id="9220" name="Google Shape;178;p28"/>
          <p:cNvSpPr txBox="1">
            <a:spLocks/>
          </p:cNvSpPr>
          <p:nvPr/>
        </p:nvSpPr>
        <p:spPr bwMode="auto">
          <a:xfrm>
            <a:off x="3643313" y="3865563"/>
            <a:ext cx="2949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304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191919"/>
              </a:buClr>
              <a:buSzPts val="1200"/>
              <a:buFont typeface="Open Sans" panose="020B0604020202020204" charset="0"/>
              <a:buNone/>
            </a:pPr>
            <a:r>
              <a:rPr lang="es-SV" altLang="es-SV" sz="150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  <a:sym typeface="Open Sans" panose="020B0604020202020204" charset="0"/>
              </a:rPr>
              <a:t>2024-2025</a:t>
            </a:r>
          </a:p>
        </p:txBody>
      </p:sp>
      <p:pic>
        <p:nvPicPr>
          <p:cNvPr id="9221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581525"/>
            <a:ext cx="20923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 flipH="1">
            <a:off x="-549275" y="2463800"/>
            <a:ext cx="881063" cy="1222375"/>
          </a:xfrm>
          <a:prstGeom prst="pie">
            <a:avLst>
              <a:gd name="adj1" fmla="val 5413781"/>
              <a:gd name="adj2" fmla="val 161878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0"/>
          <p:cNvSpPr/>
          <p:nvPr/>
        </p:nvSpPr>
        <p:spPr>
          <a:xfrm rot="10800000" flipH="1">
            <a:off x="8812213" y="404813"/>
            <a:ext cx="881062" cy="1223962"/>
          </a:xfrm>
          <a:prstGeom prst="pie">
            <a:avLst>
              <a:gd name="adj1" fmla="val 5413781"/>
              <a:gd name="adj2" fmla="val 161878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0"/>
          <p:cNvSpPr/>
          <p:nvPr/>
        </p:nvSpPr>
        <p:spPr>
          <a:xfrm flipH="1">
            <a:off x="2541588" y="4684713"/>
            <a:ext cx="3959225" cy="4587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D244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9" name="Título 2"/>
          <p:cNvSpPr txBox="1">
            <a:spLocks noGrp="1"/>
          </p:cNvSpPr>
          <p:nvPr>
            <p:ph type="title"/>
          </p:nvPr>
        </p:nvSpPr>
        <p:spPr>
          <a:xfrm>
            <a:off x="1587500" y="1498600"/>
            <a:ext cx="733425" cy="447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SemiBold" panose="020B0604020202020204" charset="0"/>
              <a:buNone/>
            </a:pPr>
            <a:endParaRPr lang="es-SV" altLang="es-SV" smtClean="0">
              <a:latin typeface="Poppins SemiBold" panose="020B0604020202020204" charset="0"/>
              <a:cs typeface="Poppins SemiBold" panose="020B0604020202020204" charset="0"/>
              <a:sym typeface="Poppins SemiBold" panose="020B0604020202020204" charset="0"/>
            </a:endParaRPr>
          </a:p>
        </p:txBody>
      </p:sp>
      <p:sp>
        <p:nvSpPr>
          <p:cNvPr id="11270" name="Título 6"/>
          <p:cNvSpPr txBox="1">
            <a:spLocks noGrp="1"/>
          </p:cNvSpPr>
          <p:nvPr>
            <p:ph type="title" idx="3"/>
          </p:nvPr>
        </p:nvSpPr>
        <p:spPr>
          <a:xfrm>
            <a:off x="4205288" y="1498600"/>
            <a:ext cx="735012" cy="447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SemiBold" panose="020B0604020202020204" charset="0"/>
              <a:buNone/>
            </a:pPr>
            <a:endParaRPr lang="es-SV" altLang="es-SV" smtClean="0">
              <a:latin typeface="Poppins SemiBold" panose="020B0604020202020204" charset="0"/>
              <a:cs typeface="Poppins SemiBold" panose="020B0604020202020204" charset="0"/>
              <a:sym typeface="Poppins SemiBold" panose="020B0604020202020204" charset="0"/>
            </a:endParaRPr>
          </a:p>
        </p:txBody>
      </p:sp>
      <p:sp>
        <p:nvSpPr>
          <p:cNvPr id="11271" name="Título 10"/>
          <p:cNvSpPr txBox="1">
            <a:spLocks noGrp="1"/>
          </p:cNvSpPr>
          <p:nvPr>
            <p:ph type="title" idx="5"/>
          </p:nvPr>
        </p:nvSpPr>
        <p:spPr>
          <a:xfrm>
            <a:off x="6832600" y="1498600"/>
            <a:ext cx="735013" cy="447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SemiBold" panose="020B0604020202020204" charset="0"/>
              <a:buNone/>
            </a:pPr>
            <a:endParaRPr lang="es-SV" altLang="es-SV" smtClean="0">
              <a:latin typeface="Poppins SemiBold" panose="020B0604020202020204" charset="0"/>
              <a:cs typeface="Poppins SemiBold" panose="020B0604020202020204" charset="0"/>
              <a:sym typeface="Poppins SemiBold" panose="020B0604020202020204" charset="0"/>
            </a:endParaRPr>
          </a:p>
        </p:txBody>
      </p:sp>
      <p:sp>
        <p:nvSpPr>
          <p:cNvPr id="11272" name="Subtítulo 14"/>
          <p:cNvSpPr txBox="1">
            <a:spLocks noGrp="1"/>
          </p:cNvSpPr>
          <p:nvPr>
            <p:ph type="subTitle" idx="7"/>
          </p:nvPr>
        </p:nvSpPr>
        <p:spPr>
          <a:xfrm>
            <a:off x="3344863" y="2082800"/>
            <a:ext cx="2465387" cy="477838"/>
          </a:xfrm>
        </p:spPr>
        <p:txBody>
          <a:bodyPr/>
          <a:lstStyle/>
          <a:p>
            <a:pPr marL="457200" indent="-304800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Medium" panose="020B0604020202020204" charset="0"/>
              <a:buNone/>
            </a:pPr>
            <a:endParaRPr lang="es-SV" altLang="es-SV" smtClean="0">
              <a:solidFill>
                <a:srgbClr val="191919"/>
              </a:solidFill>
              <a:latin typeface="Poppins Medium" panose="020B0604020202020204" charset="0"/>
              <a:cs typeface="Poppins Medium" panose="020B0604020202020204" charset="0"/>
              <a:sym typeface="Poppins Medium" panose="020B0604020202020204" charset="0"/>
            </a:endParaRPr>
          </a:p>
        </p:txBody>
      </p:sp>
      <p:sp>
        <p:nvSpPr>
          <p:cNvPr id="11273" name="Subtítulo 18"/>
          <p:cNvSpPr txBox="1">
            <a:spLocks noGrp="1"/>
          </p:cNvSpPr>
          <p:nvPr>
            <p:ph type="subTitle" idx="8"/>
          </p:nvPr>
        </p:nvSpPr>
        <p:spPr>
          <a:xfrm>
            <a:off x="5967413" y="2082800"/>
            <a:ext cx="2465387" cy="477838"/>
          </a:xfrm>
        </p:spPr>
        <p:txBody>
          <a:bodyPr/>
          <a:lstStyle/>
          <a:p>
            <a:pPr marL="457200" indent="-304800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Medium" panose="020B0604020202020204" charset="0"/>
              <a:buNone/>
            </a:pPr>
            <a:endParaRPr lang="es-SV" altLang="es-SV" smtClean="0">
              <a:solidFill>
                <a:srgbClr val="191919"/>
              </a:solidFill>
              <a:latin typeface="Poppins Medium" panose="020B0604020202020204" charset="0"/>
              <a:cs typeface="Poppins Medium" panose="020B0604020202020204" charset="0"/>
              <a:sym typeface="Poppins Medium" panose="020B0604020202020204" charset="0"/>
            </a:endParaRPr>
          </a:p>
        </p:txBody>
      </p:sp>
      <p:sp>
        <p:nvSpPr>
          <p:cNvPr id="11274" name="Subtítulo 24"/>
          <p:cNvSpPr txBox="1">
            <a:spLocks noGrp="1"/>
          </p:cNvSpPr>
          <p:nvPr>
            <p:ph type="subTitle" idx="1"/>
          </p:nvPr>
        </p:nvSpPr>
        <p:spPr>
          <a:xfrm>
            <a:off x="720725" y="2082800"/>
            <a:ext cx="2466975" cy="477838"/>
          </a:xfrm>
        </p:spPr>
        <p:txBody>
          <a:bodyPr/>
          <a:lstStyle/>
          <a:p>
            <a:pPr marL="457200" indent="-304800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Medium" panose="020B0604020202020204" charset="0"/>
              <a:buNone/>
            </a:pPr>
            <a:endParaRPr lang="es-SV" altLang="es-SV" smtClean="0">
              <a:solidFill>
                <a:srgbClr val="191919"/>
              </a:solidFill>
              <a:latin typeface="Poppins Medium" panose="020B0604020202020204" charset="0"/>
              <a:cs typeface="Poppins Medium" panose="020B0604020202020204" charset="0"/>
              <a:sym typeface="Poppins Medium" panose="020B0604020202020204" charset="0"/>
            </a:endParaRPr>
          </a:p>
        </p:txBody>
      </p:sp>
      <p:sp>
        <p:nvSpPr>
          <p:cNvPr id="11275" name="Título 26"/>
          <p:cNvSpPr txBox="1">
            <a:spLocks noGrp="1"/>
          </p:cNvSpPr>
          <p:nvPr>
            <p:ph type="title" idx="15"/>
          </p:nvPr>
        </p:nvSpPr>
        <p:spPr>
          <a:xfrm>
            <a:off x="720725" y="539750"/>
            <a:ext cx="7702550" cy="4778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SemiBold" panose="020B0604020202020204" charset="0"/>
              <a:buNone/>
            </a:pPr>
            <a:endParaRPr lang="es-SV" altLang="es-SV" sz="2800" smtClean="0">
              <a:solidFill>
                <a:srgbClr val="191919"/>
              </a:solidFill>
              <a:latin typeface="Poppins SemiBold" panose="020B0604020202020204" charset="0"/>
              <a:cs typeface="Poppins SemiBold" panose="020B0604020202020204" charset="0"/>
              <a:sym typeface="Poppins SemiBold" panose="020B0604020202020204" charset="0"/>
            </a:endParaRPr>
          </a:p>
        </p:txBody>
      </p:sp>
      <p:pic>
        <p:nvPicPr>
          <p:cNvPr id="11276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40275"/>
            <a:ext cx="2579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2"/>
          <p:cNvSpPr txBox="1">
            <a:spLocks noGrp="1"/>
          </p:cNvSpPr>
          <p:nvPr>
            <p:ph type="title"/>
          </p:nvPr>
        </p:nvSpPr>
        <p:spPr>
          <a:xfrm>
            <a:off x="720725" y="914400"/>
            <a:ext cx="7702550" cy="4778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Font typeface="Poppins SemiBold" panose="020B0604020202020204" charset="0"/>
              <a:buNone/>
            </a:pPr>
            <a:endParaRPr lang="es-SV" altLang="es-SV" sz="2800" smtClean="0">
              <a:solidFill>
                <a:srgbClr val="191919"/>
              </a:solidFill>
              <a:latin typeface="Poppins SemiBold" panose="020B0604020202020204" charset="0"/>
              <a:cs typeface="Poppins SemiBold" panose="020B0604020202020204" charset="0"/>
              <a:sym typeface="Poppins SemiBold" panose="020B0604020202020204" charset="0"/>
            </a:endParaRPr>
          </a:p>
        </p:txBody>
      </p:sp>
      <p:sp>
        <p:nvSpPr>
          <p:cNvPr id="17" name="Google Shape;216;p30">
            <a:extLst>
              <a:ext uri="{FF2B5EF4-FFF2-40B4-BE49-F238E27FC236}">
                <a16:creationId xmlns:a16="http://schemas.microsoft.com/office/drawing/2014/main" id="{5B6F514F-628E-1372-6AA0-0E27F88B417E}"/>
              </a:ext>
            </a:extLst>
          </p:cNvPr>
          <p:cNvSpPr/>
          <p:nvPr/>
        </p:nvSpPr>
        <p:spPr>
          <a:xfrm flipH="1">
            <a:off x="2541588" y="4684713"/>
            <a:ext cx="3959225" cy="4587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D244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16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40275"/>
            <a:ext cx="2579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and Professional Company Profile by Slidesgo">
  <a:themeElements>
    <a:clrScheme name="Simple Light">
      <a:dk1>
        <a:srgbClr val="191919"/>
      </a:dk1>
      <a:lt1>
        <a:srgbClr val="E9E9E9"/>
      </a:lt1>
      <a:dk2>
        <a:srgbClr val="FCFCFC"/>
      </a:dk2>
      <a:lt2>
        <a:srgbClr val="097A80"/>
      </a:lt2>
      <a:accent1>
        <a:srgbClr val="75757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2025 2" id="{51254200-EAE4-4F31-99EA-690836E87690}" vid="{5E0A9FE1-3539-421D-9595-701083033AC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7</Words>
  <Application>Microsoft Office PowerPoint</Application>
  <PresentationFormat>Presentación en pantalla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Poppins SemiBold</vt:lpstr>
      <vt:lpstr>Poppins Medium</vt:lpstr>
      <vt:lpstr>Open Sans</vt:lpstr>
      <vt:lpstr>Arial</vt:lpstr>
      <vt:lpstr>Poppins</vt:lpstr>
      <vt:lpstr>Simple and Professional Company Profile by Slidesgo</vt:lpstr>
      <vt:lpstr>Ciclo  02-2024 / 01-2025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COMUNICACIÓN INSTITUCIONAL</dc:title>
  <dc:creator>Mario Eduardo Gonzalez Flores</dc:creator>
  <cp:lastModifiedBy>Andrea Natalia Vaquerano Abrego</cp:lastModifiedBy>
  <cp:revision>5</cp:revision>
  <dcterms:modified xsi:type="dcterms:W3CDTF">2024-10-10T22:57:24Z</dcterms:modified>
</cp:coreProperties>
</file>