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S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5"/>
  </p:normalViewPr>
  <p:slideViewPr>
    <p:cSldViewPr snapToGrid="0" snapToObjects="1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A6DD8-FABA-4C24-8534-C68329E6AA22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8E91C-CA91-444F-9ECD-8236B943B08E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52580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E2845-BFD4-4869-9C34-4FB149F1A935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CE468-BA1D-494C-ADF1-A21DDA6525CF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63019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E81CC-F7A2-41D1-B1B3-F6F7F4FFD86D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DB3D6-3D5A-4195-9EB8-3C558B9B4583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72949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226DA-B4F3-4549-AB55-E0E9E7BE89B7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A77F2-713F-4C9E-B01C-5B8EB93F9585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41780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90751-4AC9-4D76-91D1-AD3D8D3586CF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83ED-FF19-42D5-B6A2-9B5BACDAFA0E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38078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DFFAB-EEFB-4744-88B8-346F85C12868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742CE-486E-4B8B-9D6C-238E5CB9C780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40659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71C97-B75D-423F-9607-7FB667F3F99F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D5A80-0C00-48F9-AB7E-509E4919386C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74306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AAD4F-4FF0-4BC8-A9B1-31014640A1DD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207E0-049E-4BFD-A1FB-30714BDCFBDD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36875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81D74-5762-422F-B51E-64E6CBE1DDF4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F4C5F-0638-4B46-AC64-4CDE8C428C64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49479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07EA2-8223-4333-A3F0-55FBD57E59F0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845EA-A16A-47DB-9D1C-0915BF9F6A4D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16375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SV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2431C-3632-48AE-AB6B-737EA0F090C5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5B940-840A-4890-AC6B-0CC0C5CA2B00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26741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Marcador de tex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los estilos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8AC14C-C6A5-43BF-981E-940BFBC8FB0C}" type="datetimeFigureOut">
              <a:rPr lang="es-SV"/>
              <a:pPr>
                <a:defRPr/>
              </a:pPr>
              <a:t>18/7/2024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2D3F40B-40D7-4F9C-A715-9E2AA9710671}" type="slidenum">
              <a:rPr lang="es-SV" altLang="es-SV"/>
              <a:pPr/>
              <a:t>‹Nº›</a:t>
            </a:fld>
            <a:endParaRPr lang="es-SV" alt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5587" y="2478088"/>
            <a:ext cx="11680825" cy="15811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5500" b="1" dirty="0" smtClean="0">
                <a:solidFill>
                  <a:schemeClr val="bg1"/>
                </a:solidFill>
                <a:effectLst>
                  <a:glow>
                    <a:srgbClr val="C00000"/>
                  </a:glow>
                  <a:outerShdw dist="38100" sx="1000" sy="1000" algn="l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UTEC</a:t>
            </a:r>
            <a:br>
              <a:rPr lang="es-ES" sz="5500" b="1" dirty="0" smtClean="0">
                <a:solidFill>
                  <a:schemeClr val="bg1"/>
                </a:solidFill>
                <a:effectLst>
                  <a:glow>
                    <a:srgbClr val="C00000"/>
                  </a:glow>
                  <a:outerShdw dist="38100" sx="1000" sy="1000" algn="l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500" b="1" dirty="0" smtClean="0">
                <a:solidFill>
                  <a:schemeClr val="bg1"/>
                </a:solidFill>
                <a:effectLst>
                  <a:glow>
                    <a:srgbClr val="C00000"/>
                  </a:glow>
                  <a:outerShdw dist="38100" sx="1000" sy="1000" algn="l" rotWithShape="0">
                    <a:schemeClr val="bg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Ciclo 02-2024</a:t>
            </a:r>
            <a:endParaRPr lang="es-SV" sz="5500" dirty="0">
              <a:solidFill>
                <a:schemeClr val="bg1"/>
              </a:solidFill>
              <a:effectLst>
                <a:glow>
                  <a:srgbClr val="C00000"/>
                </a:glow>
                <a:outerShdw dist="38100" sx="1000" sy="1000" algn="l" rotWithShape="0">
                  <a:schemeClr val="bg1"/>
                </a:outerShdw>
              </a:effectLst>
            </a:endParaRPr>
          </a:p>
        </p:txBody>
      </p:sp>
      <p:sp>
        <p:nvSpPr>
          <p:cNvPr id="2051" name="Subtítulo 2"/>
          <p:cNvSpPr>
            <a:spLocks noGrp="1" noChangeArrowheads="1"/>
          </p:cNvSpPr>
          <p:nvPr>
            <p:ph type="subTitle" idx="1"/>
          </p:nvPr>
        </p:nvSpPr>
        <p:spPr>
          <a:xfrm>
            <a:off x="4929188" y="0"/>
            <a:ext cx="2333625" cy="450850"/>
          </a:xfrm>
        </p:spPr>
        <p:txBody>
          <a:bodyPr/>
          <a:lstStyle/>
          <a:p>
            <a:r>
              <a:rPr lang="es-ES" altLang="es-SV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AÑO </a:t>
            </a:r>
            <a:r>
              <a:rPr lang="es-ES" altLang="es-SV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es-ES" altLang="es-SV" sz="1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 noChangeArrowheads="1"/>
          </p:cNvSpPr>
          <p:nvPr>
            <p:ph type="title"/>
          </p:nvPr>
        </p:nvSpPr>
        <p:spPr>
          <a:xfrm>
            <a:off x="2360613" y="1416050"/>
            <a:ext cx="8986837" cy="2852738"/>
          </a:xfrm>
        </p:spPr>
        <p:txBody>
          <a:bodyPr/>
          <a:lstStyle/>
          <a:p>
            <a:endParaRPr lang="es-SV" altLang="es-SV" smtClean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360613" y="4295775"/>
            <a:ext cx="8986837" cy="15001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s-S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3"/>
          <p:cNvSpPr>
            <a:spLocks noGrp="1" noChangeArrowheads="1"/>
          </p:cNvSpPr>
          <p:nvPr>
            <p:ph type="title"/>
          </p:nvPr>
        </p:nvSpPr>
        <p:spPr>
          <a:xfrm>
            <a:off x="839788" y="461963"/>
            <a:ext cx="3932237" cy="1600200"/>
          </a:xfrm>
        </p:spPr>
        <p:txBody>
          <a:bodyPr/>
          <a:lstStyle/>
          <a:p>
            <a:endParaRPr lang="es-SV" altLang="es-SV" smtClean="0"/>
          </a:p>
        </p:txBody>
      </p:sp>
      <p:sp>
        <p:nvSpPr>
          <p:cNvPr id="4099" name="Marcador de contenido 4"/>
          <p:cNvSpPr>
            <a:spLocks noGrp="1" noChangeArrowheads="1"/>
          </p:cNvSpPr>
          <p:nvPr>
            <p:ph idx="1"/>
          </p:nvPr>
        </p:nvSpPr>
        <p:spPr>
          <a:xfrm>
            <a:off x="5183188" y="992188"/>
            <a:ext cx="6172200" cy="4873625"/>
          </a:xfrm>
        </p:spPr>
        <p:txBody>
          <a:bodyPr/>
          <a:lstStyle/>
          <a:p>
            <a:endParaRPr lang="es-SV" altLang="es-SV" smtClean="0"/>
          </a:p>
        </p:txBody>
      </p:sp>
      <p:sp>
        <p:nvSpPr>
          <p:cNvPr id="4100" name="Marcador de texto 5"/>
          <p:cNvSpPr>
            <a:spLocks noGrp="1" noChangeArrowheads="1"/>
          </p:cNvSpPr>
          <p:nvPr>
            <p:ph type="body" sz="half" idx="2"/>
          </p:nvPr>
        </p:nvSpPr>
        <p:spPr>
          <a:xfrm>
            <a:off x="839788" y="2062163"/>
            <a:ext cx="3932237" cy="3811587"/>
          </a:xfrm>
        </p:spPr>
        <p:txBody>
          <a:bodyPr/>
          <a:lstStyle/>
          <a:p>
            <a:endParaRPr lang="es-SV" altLang="es-SV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3"/>
          <p:cNvSpPr>
            <a:spLocks noGrp="1" noChangeArrowheads="1"/>
          </p:cNvSpPr>
          <p:nvPr>
            <p:ph type="title"/>
          </p:nvPr>
        </p:nvSpPr>
        <p:spPr>
          <a:xfrm>
            <a:off x="839788" y="1239838"/>
            <a:ext cx="3932237" cy="1600200"/>
          </a:xfrm>
        </p:spPr>
        <p:txBody>
          <a:bodyPr/>
          <a:lstStyle/>
          <a:p>
            <a:endParaRPr lang="es-SV" altLang="es-SV" smtClean="0"/>
          </a:p>
        </p:txBody>
      </p:sp>
      <p:sp>
        <p:nvSpPr>
          <p:cNvPr id="5123" name="Marcador de contenido 4"/>
          <p:cNvSpPr>
            <a:spLocks noGrp="1" noChangeArrowheads="1"/>
          </p:cNvSpPr>
          <p:nvPr>
            <p:ph idx="1"/>
          </p:nvPr>
        </p:nvSpPr>
        <p:spPr>
          <a:xfrm>
            <a:off x="5183188" y="1770063"/>
            <a:ext cx="6172200" cy="4873625"/>
          </a:xfrm>
        </p:spPr>
        <p:txBody>
          <a:bodyPr/>
          <a:lstStyle/>
          <a:p>
            <a:endParaRPr lang="es-SV" altLang="es-SV" smtClean="0"/>
          </a:p>
        </p:txBody>
      </p:sp>
      <p:sp>
        <p:nvSpPr>
          <p:cNvPr id="5124" name="Marcador de texto 5"/>
          <p:cNvSpPr>
            <a:spLocks noGrp="1" noChangeArrowheads="1"/>
          </p:cNvSpPr>
          <p:nvPr>
            <p:ph type="body" sz="half" idx="2"/>
          </p:nvPr>
        </p:nvSpPr>
        <p:spPr>
          <a:xfrm>
            <a:off x="839788" y="2840038"/>
            <a:ext cx="3932237" cy="3811587"/>
          </a:xfrm>
        </p:spPr>
        <p:txBody>
          <a:bodyPr/>
          <a:lstStyle/>
          <a:p>
            <a:endParaRPr lang="es-SV" altLang="es-SV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E685F3F1-953F-0541-8E2D-190A8CD6C652}" vid="{7A7D7A2D-B744-704A-992D-982D1C43AB1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presentación 02-2024</Template>
  <TotalTime>6</TotalTime>
  <Words>5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Calibri</vt:lpstr>
      <vt:lpstr>Arial</vt:lpstr>
      <vt:lpstr>Calibri Light</vt:lpstr>
      <vt:lpstr>Tema de Office</vt:lpstr>
      <vt:lpstr>UTEC Ciclo 02-2024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UTEC Ciclo 02-2024</dc:title>
  <dc:creator>Sandra Carolina Meza Delgado</dc:creator>
  <cp:lastModifiedBy>Sandra Carolina Meza Delgado</cp:lastModifiedBy>
  <cp:revision>1</cp:revision>
  <dcterms:created xsi:type="dcterms:W3CDTF">2024-07-18T14:39:44Z</dcterms:created>
  <dcterms:modified xsi:type="dcterms:W3CDTF">2024-07-18T14:46:21Z</dcterms:modified>
</cp:coreProperties>
</file>